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376" r:id="rId3"/>
    <p:sldId id="258" r:id="rId4"/>
    <p:sldId id="375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9"/>
    <p:restoredTop sz="94666"/>
  </p:normalViewPr>
  <p:slideViewPr>
    <p:cSldViewPr snapToGrid="0" snapToObjects="1">
      <p:cViewPr varScale="1">
        <p:scale>
          <a:sx n="108" d="100"/>
          <a:sy n="108" d="100"/>
        </p:scale>
        <p:origin x="6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424A0C-E316-4D53-9F43-3E5415EACD4C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8C605BF-2761-48F6-9829-060FD898DB5D}">
      <dgm:prSet phldrT="[Text]"/>
      <dgm:spPr/>
      <dgm:t>
        <a:bodyPr/>
        <a:lstStyle/>
        <a:p>
          <a:r>
            <a:rPr lang="en-US" dirty="0">
              <a:latin typeface="+mn-lt"/>
            </a:rPr>
            <a:t>Reuse</a:t>
          </a:r>
        </a:p>
      </dgm:t>
    </dgm:pt>
    <dgm:pt modelId="{42E4D033-60CC-4FA4-BBAC-EA5C4A277422}" type="parTrans" cxnId="{8D5D7CDA-BF4E-4289-8BD1-F50E332F6951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F50E46B8-F113-4BA3-BD44-B45D0FB87B15}" type="sibTrans" cxnId="{8D5D7CDA-BF4E-4289-8BD1-F50E332F6951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80179223-91BD-45D8-8F33-A9C096F8B081}">
      <dgm:prSet phldrT="[Text]"/>
      <dgm:spPr/>
      <dgm:t>
        <a:bodyPr/>
        <a:lstStyle/>
        <a:p>
          <a:r>
            <a:rPr lang="en-US" b="0" i="0" dirty="0">
              <a:latin typeface="+mn-lt"/>
            </a:rPr>
            <a:t> Use in a wide range of ways</a:t>
          </a:r>
          <a:endParaRPr lang="en-US" dirty="0">
            <a:latin typeface="+mn-lt"/>
          </a:endParaRPr>
        </a:p>
      </dgm:t>
    </dgm:pt>
    <dgm:pt modelId="{2A50688D-89E6-46DC-8AAD-CC31098E430C}" type="parTrans" cxnId="{35E17AF4-D770-4F10-B4DA-4EBF61AD8FE4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17FE0919-CC55-4E28-B4FC-B5D94E0D5B24}" type="sibTrans" cxnId="{35E17AF4-D770-4F10-B4DA-4EBF61AD8FE4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DDFFD8A5-FF62-4C74-B2FA-8D1EC67E887D}">
      <dgm:prSet phldrT="[Text]"/>
      <dgm:spPr/>
      <dgm:t>
        <a:bodyPr/>
        <a:lstStyle/>
        <a:p>
          <a:r>
            <a:rPr lang="en-US" dirty="0">
              <a:latin typeface="+mn-lt"/>
            </a:rPr>
            <a:t>Revise</a:t>
          </a:r>
        </a:p>
      </dgm:t>
    </dgm:pt>
    <dgm:pt modelId="{6E2FC8A8-7CB1-4571-B999-4BFE53A92BBC}" type="parTrans" cxnId="{4860ACFF-4E04-44CA-824F-D08CDCBA6590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5912D003-1D93-4228-B93E-767B5C4342FE}" type="sibTrans" cxnId="{4860ACFF-4E04-44CA-824F-D08CDCBA6590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11318BFA-5FD8-4444-8862-D47E3B6F0F19}">
      <dgm:prSet phldrT="[Text]"/>
      <dgm:spPr/>
      <dgm:t>
        <a:bodyPr/>
        <a:lstStyle/>
        <a:p>
          <a:r>
            <a:rPr lang="en-US" b="0" i="0" dirty="0">
              <a:latin typeface="+mn-lt"/>
            </a:rPr>
            <a:t> Adapt, modify, and improve</a:t>
          </a:r>
          <a:endParaRPr lang="en-US" dirty="0">
            <a:latin typeface="+mn-lt"/>
          </a:endParaRPr>
        </a:p>
      </dgm:t>
    </dgm:pt>
    <dgm:pt modelId="{C43D653E-4460-4B2B-901B-18B0FEFB14AE}" type="parTrans" cxnId="{1B57B67B-6E16-4081-B52C-B9AEB3EDB09D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71F9368E-96F6-4E21-9DE9-10C7A74BA0A5}" type="sibTrans" cxnId="{1B57B67B-6E16-4081-B52C-B9AEB3EDB09D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4182E4A9-601F-47C6-B6EC-3DFF505F0FC4}">
      <dgm:prSet phldrT="[Text]"/>
      <dgm:spPr/>
      <dgm:t>
        <a:bodyPr/>
        <a:lstStyle/>
        <a:p>
          <a:r>
            <a:rPr lang="en-US" dirty="0">
              <a:latin typeface="+mn-lt"/>
            </a:rPr>
            <a:t>Remix</a:t>
          </a:r>
        </a:p>
      </dgm:t>
    </dgm:pt>
    <dgm:pt modelId="{0A70E7EF-26D7-4F14-85EF-A132843D0DE2}" type="parTrans" cxnId="{EBA92BAF-BE34-4D19-852A-36DDE0F4B85F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682ADFE1-03B2-43A4-AF74-EEC83C676A9E}" type="sibTrans" cxnId="{EBA92BAF-BE34-4D19-852A-36DDE0F4B85F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ED4728F0-B3DC-430A-8675-B776C3D74030}">
      <dgm:prSet phldrT="[Text]"/>
      <dgm:spPr/>
      <dgm:t>
        <a:bodyPr/>
        <a:lstStyle/>
        <a:p>
          <a:r>
            <a:rPr lang="en-US" b="0" i="0" dirty="0">
              <a:latin typeface="+mn-lt"/>
            </a:rPr>
            <a:t> Share with others</a:t>
          </a:r>
          <a:endParaRPr lang="en-US" dirty="0">
            <a:latin typeface="+mn-lt"/>
          </a:endParaRPr>
        </a:p>
      </dgm:t>
    </dgm:pt>
    <dgm:pt modelId="{4AB13548-3771-4E17-A62A-8D16C4583AC3}" type="parTrans" cxnId="{DF5687FB-BEFA-41B7-AE4F-C6B4CFA1CDEC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B32C24AF-A32F-4B8D-986A-972033860BFE}" type="sibTrans" cxnId="{DF5687FB-BEFA-41B7-AE4F-C6B4CFA1CDEC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B00587D3-F31E-44DF-9A25-95A8CC516C0A}">
      <dgm:prSet phldrT="[Text]"/>
      <dgm:spPr/>
      <dgm:t>
        <a:bodyPr/>
        <a:lstStyle/>
        <a:p>
          <a:r>
            <a:rPr lang="en-US" b="0" i="0" dirty="0">
              <a:latin typeface="+mn-lt"/>
            </a:rPr>
            <a:t> Combine two or more</a:t>
          </a:r>
          <a:endParaRPr lang="en-US" dirty="0">
            <a:latin typeface="+mn-lt"/>
          </a:endParaRPr>
        </a:p>
      </dgm:t>
    </dgm:pt>
    <dgm:pt modelId="{7D00066B-C59A-43E6-BF1D-59A69F87FBE1}" type="parTrans" cxnId="{3F1F8063-8E7E-4FAA-B6FF-8016335E9FEA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7B8C7D6C-A7DC-4C3D-A282-FA6C0BB46DCF}" type="sibTrans" cxnId="{3F1F8063-8E7E-4FAA-B6FF-8016335E9FEA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F532A158-95C0-40F1-92EE-971F234A1A77}">
      <dgm:prSet phldrT="[Text]"/>
      <dgm:spPr/>
      <dgm:t>
        <a:bodyPr/>
        <a:lstStyle/>
        <a:p>
          <a:r>
            <a:rPr lang="en-US" dirty="0">
              <a:latin typeface="+mn-lt"/>
            </a:rPr>
            <a:t>Redistribute</a:t>
          </a:r>
        </a:p>
      </dgm:t>
    </dgm:pt>
    <dgm:pt modelId="{9B95F59B-7915-4745-89AF-27464E98EA27}" type="parTrans" cxnId="{40C2534D-6415-4424-B43D-2B9D8CE156D3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E6FA1601-AED8-48B8-A819-8E9877F9E00B}" type="sibTrans" cxnId="{40C2534D-6415-4424-B43D-2B9D8CE156D3}">
      <dgm:prSet/>
      <dgm:spPr/>
      <dgm:t>
        <a:bodyPr/>
        <a:lstStyle/>
        <a:p>
          <a:endParaRPr lang="en-US">
            <a:latin typeface="Helvetica Neue Light"/>
          </a:endParaRPr>
        </a:p>
      </dgm:t>
    </dgm:pt>
    <dgm:pt modelId="{FB643B19-8F90-084A-BBC4-041C9E884D9D}">
      <dgm:prSet phldrT="[Text]"/>
      <dgm:spPr/>
      <dgm:t>
        <a:bodyPr/>
        <a:lstStyle/>
        <a:p>
          <a:r>
            <a:rPr lang="en-US" dirty="0">
              <a:latin typeface="+mn-lt"/>
            </a:rPr>
            <a:t>Retain</a:t>
          </a:r>
        </a:p>
      </dgm:t>
    </dgm:pt>
    <dgm:pt modelId="{6A1E3B43-53F8-FA46-8208-7BFEFCE9D912}" type="parTrans" cxnId="{10C45EC1-0B16-5648-B85F-173040820288}">
      <dgm:prSet/>
      <dgm:spPr/>
      <dgm:t>
        <a:bodyPr/>
        <a:lstStyle/>
        <a:p>
          <a:endParaRPr lang="en-US"/>
        </a:p>
      </dgm:t>
    </dgm:pt>
    <dgm:pt modelId="{77FD3F34-4D0C-D84D-9194-1E6BEDDC2B09}" type="sibTrans" cxnId="{10C45EC1-0B16-5648-B85F-173040820288}">
      <dgm:prSet/>
      <dgm:spPr/>
      <dgm:t>
        <a:bodyPr/>
        <a:lstStyle/>
        <a:p>
          <a:endParaRPr lang="en-US"/>
        </a:p>
      </dgm:t>
    </dgm:pt>
    <dgm:pt modelId="{EAB9F8B6-A1B4-7F4E-A501-AF1B273025EB}">
      <dgm:prSet phldrT="[Text]"/>
      <dgm:spPr/>
      <dgm:t>
        <a:bodyPr/>
        <a:lstStyle/>
        <a:p>
          <a:r>
            <a:rPr lang="en-US" dirty="0">
              <a:latin typeface="+mn-lt"/>
            </a:rPr>
            <a:t> Make and own a copy</a:t>
          </a:r>
        </a:p>
      </dgm:t>
    </dgm:pt>
    <dgm:pt modelId="{EA229B86-FE48-5A4A-9FD0-045386331B1E}" type="parTrans" cxnId="{5A5796FB-F418-CF4B-850E-D8A9B7729E1B}">
      <dgm:prSet/>
      <dgm:spPr/>
      <dgm:t>
        <a:bodyPr/>
        <a:lstStyle/>
        <a:p>
          <a:endParaRPr lang="en-US"/>
        </a:p>
      </dgm:t>
    </dgm:pt>
    <dgm:pt modelId="{5128CF43-7DA0-494D-B745-FE7B74D5D7C8}" type="sibTrans" cxnId="{5A5796FB-F418-CF4B-850E-D8A9B7729E1B}">
      <dgm:prSet/>
      <dgm:spPr/>
      <dgm:t>
        <a:bodyPr/>
        <a:lstStyle/>
        <a:p>
          <a:endParaRPr lang="en-US"/>
        </a:p>
      </dgm:t>
    </dgm:pt>
    <dgm:pt modelId="{B6D399E0-B0F2-4DBA-9103-B31DD47771DD}" type="pres">
      <dgm:prSet presAssocID="{E5424A0C-E316-4D53-9F43-3E5415EACD4C}" presName="Name0" presStyleCnt="0">
        <dgm:presLayoutVars>
          <dgm:dir/>
          <dgm:animLvl val="lvl"/>
          <dgm:resizeHandles val="exact"/>
        </dgm:presLayoutVars>
      </dgm:prSet>
      <dgm:spPr/>
    </dgm:pt>
    <dgm:pt modelId="{0A5B442C-0A67-9F46-8B62-B9F031A85758}" type="pres">
      <dgm:prSet presAssocID="{FB643B19-8F90-084A-BBC4-041C9E884D9D}" presName="linNode" presStyleCnt="0"/>
      <dgm:spPr/>
    </dgm:pt>
    <dgm:pt modelId="{CD33D02C-0491-2949-B6A6-B0918A915810}" type="pres">
      <dgm:prSet presAssocID="{FB643B19-8F90-084A-BBC4-041C9E884D9D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776CA6CF-DCDB-5C4C-B5EE-E844DFB5A6C1}" type="pres">
      <dgm:prSet presAssocID="{FB643B19-8F90-084A-BBC4-041C9E884D9D}" presName="descendantText" presStyleLbl="alignAccFollowNode1" presStyleIdx="0" presStyleCnt="5">
        <dgm:presLayoutVars>
          <dgm:bulletEnabled val="1"/>
        </dgm:presLayoutVars>
      </dgm:prSet>
      <dgm:spPr/>
    </dgm:pt>
    <dgm:pt modelId="{4FD88D00-4E79-D944-AB51-2D0CDD4C0675}" type="pres">
      <dgm:prSet presAssocID="{77FD3F34-4D0C-D84D-9194-1E6BEDDC2B09}" presName="sp" presStyleCnt="0"/>
      <dgm:spPr/>
    </dgm:pt>
    <dgm:pt modelId="{F97A4566-136F-4F0F-B494-86DB4BFBC118}" type="pres">
      <dgm:prSet presAssocID="{48C605BF-2761-48F6-9829-060FD898DB5D}" presName="linNode" presStyleCnt="0"/>
      <dgm:spPr/>
    </dgm:pt>
    <dgm:pt modelId="{C7D9C734-C93B-40D1-A0B8-F3F5D553F5D6}" type="pres">
      <dgm:prSet presAssocID="{48C605BF-2761-48F6-9829-060FD898DB5D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096923FA-952B-4857-8B6F-09DC88ECED4C}" type="pres">
      <dgm:prSet presAssocID="{48C605BF-2761-48F6-9829-060FD898DB5D}" presName="descendantText" presStyleLbl="alignAccFollowNode1" presStyleIdx="1" presStyleCnt="5">
        <dgm:presLayoutVars>
          <dgm:bulletEnabled val="1"/>
        </dgm:presLayoutVars>
      </dgm:prSet>
      <dgm:spPr/>
    </dgm:pt>
    <dgm:pt modelId="{A5DB13EE-5FC8-421C-9B1A-5218F51D1446}" type="pres">
      <dgm:prSet presAssocID="{F50E46B8-F113-4BA3-BD44-B45D0FB87B15}" presName="sp" presStyleCnt="0"/>
      <dgm:spPr/>
    </dgm:pt>
    <dgm:pt modelId="{499C15AC-E4FD-448F-8CCB-87C94CF47D33}" type="pres">
      <dgm:prSet presAssocID="{DDFFD8A5-FF62-4C74-B2FA-8D1EC67E887D}" presName="linNode" presStyleCnt="0"/>
      <dgm:spPr/>
    </dgm:pt>
    <dgm:pt modelId="{7DD4C99A-C344-4C6A-9087-1485905B9AB9}" type="pres">
      <dgm:prSet presAssocID="{DDFFD8A5-FF62-4C74-B2FA-8D1EC67E887D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9A0275ED-0228-4667-8F03-DA6934D85F48}" type="pres">
      <dgm:prSet presAssocID="{DDFFD8A5-FF62-4C74-B2FA-8D1EC67E887D}" presName="descendantText" presStyleLbl="alignAccFollowNode1" presStyleIdx="2" presStyleCnt="5">
        <dgm:presLayoutVars>
          <dgm:bulletEnabled val="1"/>
        </dgm:presLayoutVars>
      </dgm:prSet>
      <dgm:spPr/>
    </dgm:pt>
    <dgm:pt modelId="{7C0E3047-AC06-4B07-AA3B-FA0FE556AF33}" type="pres">
      <dgm:prSet presAssocID="{5912D003-1D93-4228-B93E-767B5C4342FE}" presName="sp" presStyleCnt="0"/>
      <dgm:spPr/>
    </dgm:pt>
    <dgm:pt modelId="{9E19BFE9-AB78-478B-8C40-059E7C784E67}" type="pres">
      <dgm:prSet presAssocID="{4182E4A9-601F-47C6-B6EC-3DFF505F0FC4}" presName="linNode" presStyleCnt="0"/>
      <dgm:spPr/>
    </dgm:pt>
    <dgm:pt modelId="{49290B84-E426-4517-BC68-1155C4E36812}" type="pres">
      <dgm:prSet presAssocID="{4182E4A9-601F-47C6-B6EC-3DFF505F0FC4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A173A990-769E-4B28-B3F3-AD6A70F7D07B}" type="pres">
      <dgm:prSet presAssocID="{4182E4A9-601F-47C6-B6EC-3DFF505F0FC4}" presName="descendantText" presStyleLbl="alignAccFollowNode1" presStyleIdx="3" presStyleCnt="5">
        <dgm:presLayoutVars>
          <dgm:bulletEnabled val="1"/>
        </dgm:presLayoutVars>
      </dgm:prSet>
      <dgm:spPr/>
    </dgm:pt>
    <dgm:pt modelId="{EBA19F27-D5CF-40C9-BA39-3D61D5CB2514}" type="pres">
      <dgm:prSet presAssocID="{682ADFE1-03B2-43A4-AF74-EEC83C676A9E}" presName="sp" presStyleCnt="0"/>
      <dgm:spPr/>
    </dgm:pt>
    <dgm:pt modelId="{B933B9FB-124C-4675-94CE-74BFD902F95B}" type="pres">
      <dgm:prSet presAssocID="{F532A158-95C0-40F1-92EE-971F234A1A77}" presName="linNode" presStyleCnt="0"/>
      <dgm:spPr/>
    </dgm:pt>
    <dgm:pt modelId="{6118A245-4C67-4519-B4BA-0C5373C10731}" type="pres">
      <dgm:prSet presAssocID="{F532A158-95C0-40F1-92EE-971F234A1A77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1801A656-93AD-4783-975B-4582B7410B01}" type="pres">
      <dgm:prSet presAssocID="{F532A158-95C0-40F1-92EE-971F234A1A77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B0B2BD11-E582-6948-A7AE-3A9ED054411D}" type="presOf" srcId="{EAB9F8B6-A1B4-7F4E-A501-AF1B273025EB}" destId="{776CA6CF-DCDB-5C4C-B5EE-E844DFB5A6C1}" srcOrd="0" destOrd="0" presId="urn:microsoft.com/office/officeart/2005/8/layout/vList5"/>
    <dgm:cxn modelId="{4BF4861C-2054-274C-8B63-54D14E30B092}" type="presOf" srcId="{4182E4A9-601F-47C6-B6EC-3DFF505F0FC4}" destId="{49290B84-E426-4517-BC68-1155C4E36812}" srcOrd="0" destOrd="0" presId="urn:microsoft.com/office/officeart/2005/8/layout/vList5"/>
    <dgm:cxn modelId="{65B59A1D-0D8D-A446-960D-B388DCD2746B}" type="presOf" srcId="{F532A158-95C0-40F1-92EE-971F234A1A77}" destId="{6118A245-4C67-4519-B4BA-0C5373C10731}" srcOrd="0" destOrd="0" presId="urn:microsoft.com/office/officeart/2005/8/layout/vList5"/>
    <dgm:cxn modelId="{9D4A642A-BF9E-6E4A-A6C2-BE91A4895D0F}" type="presOf" srcId="{E5424A0C-E316-4D53-9F43-3E5415EACD4C}" destId="{B6D399E0-B0F2-4DBA-9103-B31DD47771DD}" srcOrd="0" destOrd="0" presId="urn:microsoft.com/office/officeart/2005/8/layout/vList5"/>
    <dgm:cxn modelId="{40C2534D-6415-4424-B43D-2B9D8CE156D3}" srcId="{E5424A0C-E316-4D53-9F43-3E5415EACD4C}" destId="{F532A158-95C0-40F1-92EE-971F234A1A77}" srcOrd="4" destOrd="0" parTransId="{9B95F59B-7915-4745-89AF-27464E98EA27}" sibTransId="{E6FA1601-AED8-48B8-A819-8E9877F9E00B}"/>
    <dgm:cxn modelId="{5E160856-5BF9-6744-83AE-754C5D313029}" type="presOf" srcId="{B00587D3-F31E-44DF-9A25-95A8CC516C0A}" destId="{A173A990-769E-4B28-B3F3-AD6A70F7D07B}" srcOrd="0" destOrd="0" presId="urn:microsoft.com/office/officeart/2005/8/layout/vList5"/>
    <dgm:cxn modelId="{8867675C-EA43-3E42-9F30-7FD36E203391}" type="presOf" srcId="{48C605BF-2761-48F6-9829-060FD898DB5D}" destId="{C7D9C734-C93B-40D1-A0B8-F3F5D553F5D6}" srcOrd="0" destOrd="0" presId="urn:microsoft.com/office/officeart/2005/8/layout/vList5"/>
    <dgm:cxn modelId="{5F85925D-E99F-0A49-B7C7-EABF13379894}" type="presOf" srcId="{ED4728F0-B3DC-430A-8675-B776C3D74030}" destId="{1801A656-93AD-4783-975B-4582B7410B01}" srcOrd="0" destOrd="0" presId="urn:microsoft.com/office/officeart/2005/8/layout/vList5"/>
    <dgm:cxn modelId="{3F1F8063-8E7E-4FAA-B6FF-8016335E9FEA}" srcId="{4182E4A9-601F-47C6-B6EC-3DFF505F0FC4}" destId="{B00587D3-F31E-44DF-9A25-95A8CC516C0A}" srcOrd="0" destOrd="0" parTransId="{7D00066B-C59A-43E6-BF1D-59A69F87FBE1}" sibTransId="{7B8C7D6C-A7DC-4C3D-A282-FA6C0BB46DCF}"/>
    <dgm:cxn modelId="{39B03D78-E2B8-6344-8AEA-604D02040C2C}" type="presOf" srcId="{80179223-91BD-45D8-8F33-A9C096F8B081}" destId="{096923FA-952B-4857-8B6F-09DC88ECED4C}" srcOrd="0" destOrd="0" presId="urn:microsoft.com/office/officeart/2005/8/layout/vList5"/>
    <dgm:cxn modelId="{1B57B67B-6E16-4081-B52C-B9AEB3EDB09D}" srcId="{DDFFD8A5-FF62-4C74-B2FA-8D1EC67E887D}" destId="{11318BFA-5FD8-4444-8862-D47E3B6F0F19}" srcOrd="0" destOrd="0" parTransId="{C43D653E-4460-4B2B-901B-18B0FEFB14AE}" sibTransId="{71F9368E-96F6-4E21-9DE9-10C7A74BA0A5}"/>
    <dgm:cxn modelId="{3347F89E-DE9E-7241-9F5D-B66BC4F04D32}" type="presOf" srcId="{DDFFD8A5-FF62-4C74-B2FA-8D1EC67E887D}" destId="{7DD4C99A-C344-4C6A-9087-1485905B9AB9}" srcOrd="0" destOrd="0" presId="urn:microsoft.com/office/officeart/2005/8/layout/vList5"/>
    <dgm:cxn modelId="{EBA92BAF-BE34-4D19-852A-36DDE0F4B85F}" srcId="{E5424A0C-E316-4D53-9F43-3E5415EACD4C}" destId="{4182E4A9-601F-47C6-B6EC-3DFF505F0FC4}" srcOrd="3" destOrd="0" parTransId="{0A70E7EF-26D7-4F14-85EF-A132843D0DE2}" sibTransId="{682ADFE1-03B2-43A4-AF74-EEC83C676A9E}"/>
    <dgm:cxn modelId="{21A356B1-8CB1-8541-A589-9F84FC94798B}" type="presOf" srcId="{11318BFA-5FD8-4444-8862-D47E3B6F0F19}" destId="{9A0275ED-0228-4667-8F03-DA6934D85F48}" srcOrd="0" destOrd="0" presId="urn:microsoft.com/office/officeart/2005/8/layout/vList5"/>
    <dgm:cxn modelId="{10C45EC1-0B16-5648-B85F-173040820288}" srcId="{E5424A0C-E316-4D53-9F43-3E5415EACD4C}" destId="{FB643B19-8F90-084A-BBC4-041C9E884D9D}" srcOrd="0" destOrd="0" parTransId="{6A1E3B43-53F8-FA46-8208-7BFEFCE9D912}" sibTransId="{77FD3F34-4D0C-D84D-9194-1E6BEDDC2B09}"/>
    <dgm:cxn modelId="{572B7FCF-A4FC-F049-87A5-21389385CF78}" type="presOf" srcId="{FB643B19-8F90-084A-BBC4-041C9E884D9D}" destId="{CD33D02C-0491-2949-B6A6-B0918A915810}" srcOrd="0" destOrd="0" presId="urn:microsoft.com/office/officeart/2005/8/layout/vList5"/>
    <dgm:cxn modelId="{8D5D7CDA-BF4E-4289-8BD1-F50E332F6951}" srcId="{E5424A0C-E316-4D53-9F43-3E5415EACD4C}" destId="{48C605BF-2761-48F6-9829-060FD898DB5D}" srcOrd="1" destOrd="0" parTransId="{42E4D033-60CC-4FA4-BBAC-EA5C4A277422}" sibTransId="{F50E46B8-F113-4BA3-BD44-B45D0FB87B15}"/>
    <dgm:cxn modelId="{35E17AF4-D770-4F10-B4DA-4EBF61AD8FE4}" srcId="{48C605BF-2761-48F6-9829-060FD898DB5D}" destId="{80179223-91BD-45D8-8F33-A9C096F8B081}" srcOrd="0" destOrd="0" parTransId="{2A50688D-89E6-46DC-8AAD-CC31098E430C}" sibTransId="{17FE0919-CC55-4E28-B4FC-B5D94E0D5B24}"/>
    <dgm:cxn modelId="{DF5687FB-BEFA-41B7-AE4F-C6B4CFA1CDEC}" srcId="{F532A158-95C0-40F1-92EE-971F234A1A77}" destId="{ED4728F0-B3DC-430A-8675-B776C3D74030}" srcOrd="0" destOrd="0" parTransId="{4AB13548-3771-4E17-A62A-8D16C4583AC3}" sibTransId="{B32C24AF-A32F-4B8D-986A-972033860BFE}"/>
    <dgm:cxn modelId="{5A5796FB-F418-CF4B-850E-D8A9B7729E1B}" srcId="{FB643B19-8F90-084A-BBC4-041C9E884D9D}" destId="{EAB9F8B6-A1B4-7F4E-A501-AF1B273025EB}" srcOrd="0" destOrd="0" parTransId="{EA229B86-FE48-5A4A-9FD0-045386331B1E}" sibTransId="{5128CF43-7DA0-494D-B745-FE7B74D5D7C8}"/>
    <dgm:cxn modelId="{4860ACFF-4E04-44CA-824F-D08CDCBA6590}" srcId="{E5424A0C-E316-4D53-9F43-3E5415EACD4C}" destId="{DDFFD8A5-FF62-4C74-B2FA-8D1EC67E887D}" srcOrd="2" destOrd="0" parTransId="{6E2FC8A8-7CB1-4571-B999-4BFE53A92BBC}" sibTransId="{5912D003-1D93-4228-B93E-767B5C4342FE}"/>
    <dgm:cxn modelId="{4A9CB30C-C698-1F49-99A8-19F847523990}" type="presParOf" srcId="{B6D399E0-B0F2-4DBA-9103-B31DD47771DD}" destId="{0A5B442C-0A67-9F46-8B62-B9F031A85758}" srcOrd="0" destOrd="0" presId="urn:microsoft.com/office/officeart/2005/8/layout/vList5"/>
    <dgm:cxn modelId="{7B118449-7E54-744D-AAF2-BB56D8A72741}" type="presParOf" srcId="{0A5B442C-0A67-9F46-8B62-B9F031A85758}" destId="{CD33D02C-0491-2949-B6A6-B0918A915810}" srcOrd="0" destOrd="0" presId="urn:microsoft.com/office/officeart/2005/8/layout/vList5"/>
    <dgm:cxn modelId="{4EB33427-CF97-1D46-A28F-1F0EFF7D35D3}" type="presParOf" srcId="{0A5B442C-0A67-9F46-8B62-B9F031A85758}" destId="{776CA6CF-DCDB-5C4C-B5EE-E844DFB5A6C1}" srcOrd="1" destOrd="0" presId="urn:microsoft.com/office/officeart/2005/8/layout/vList5"/>
    <dgm:cxn modelId="{0EA3B5DF-F596-0A41-BC0A-797C94588CA1}" type="presParOf" srcId="{B6D399E0-B0F2-4DBA-9103-B31DD47771DD}" destId="{4FD88D00-4E79-D944-AB51-2D0CDD4C0675}" srcOrd="1" destOrd="0" presId="urn:microsoft.com/office/officeart/2005/8/layout/vList5"/>
    <dgm:cxn modelId="{97E1D9C4-050D-0944-AADB-A30A9F2F2075}" type="presParOf" srcId="{B6D399E0-B0F2-4DBA-9103-B31DD47771DD}" destId="{F97A4566-136F-4F0F-B494-86DB4BFBC118}" srcOrd="2" destOrd="0" presId="urn:microsoft.com/office/officeart/2005/8/layout/vList5"/>
    <dgm:cxn modelId="{DA4D5370-DDD2-0742-8469-835892D9881F}" type="presParOf" srcId="{F97A4566-136F-4F0F-B494-86DB4BFBC118}" destId="{C7D9C734-C93B-40D1-A0B8-F3F5D553F5D6}" srcOrd="0" destOrd="0" presId="urn:microsoft.com/office/officeart/2005/8/layout/vList5"/>
    <dgm:cxn modelId="{CFC65ECF-1861-EF4D-B60D-DDD7B3A13655}" type="presParOf" srcId="{F97A4566-136F-4F0F-B494-86DB4BFBC118}" destId="{096923FA-952B-4857-8B6F-09DC88ECED4C}" srcOrd="1" destOrd="0" presId="urn:microsoft.com/office/officeart/2005/8/layout/vList5"/>
    <dgm:cxn modelId="{780F13C5-D3E0-6044-B9F8-6CBE109AEF50}" type="presParOf" srcId="{B6D399E0-B0F2-4DBA-9103-B31DD47771DD}" destId="{A5DB13EE-5FC8-421C-9B1A-5218F51D1446}" srcOrd="3" destOrd="0" presId="urn:microsoft.com/office/officeart/2005/8/layout/vList5"/>
    <dgm:cxn modelId="{70D2F7A3-C871-0546-90A9-8FEDBCDC5D95}" type="presParOf" srcId="{B6D399E0-B0F2-4DBA-9103-B31DD47771DD}" destId="{499C15AC-E4FD-448F-8CCB-87C94CF47D33}" srcOrd="4" destOrd="0" presId="urn:microsoft.com/office/officeart/2005/8/layout/vList5"/>
    <dgm:cxn modelId="{8D706EA5-4AC4-7B48-A97C-F35DDD028828}" type="presParOf" srcId="{499C15AC-E4FD-448F-8CCB-87C94CF47D33}" destId="{7DD4C99A-C344-4C6A-9087-1485905B9AB9}" srcOrd="0" destOrd="0" presId="urn:microsoft.com/office/officeart/2005/8/layout/vList5"/>
    <dgm:cxn modelId="{B78CC321-F171-4649-AC05-DFCE17D9FEB5}" type="presParOf" srcId="{499C15AC-E4FD-448F-8CCB-87C94CF47D33}" destId="{9A0275ED-0228-4667-8F03-DA6934D85F48}" srcOrd="1" destOrd="0" presId="urn:microsoft.com/office/officeart/2005/8/layout/vList5"/>
    <dgm:cxn modelId="{80255EB7-E848-C147-8707-59F618565418}" type="presParOf" srcId="{B6D399E0-B0F2-4DBA-9103-B31DD47771DD}" destId="{7C0E3047-AC06-4B07-AA3B-FA0FE556AF33}" srcOrd="5" destOrd="0" presId="urn:microsoft.com/office/officeart/2005/8/layout/vList5"/>
    <dgm:cxn modelId="{21912D06-EBB8-264B-B6EE-C9C8EAA495E0}" type="presParOf" srcId="{B6D399E0-B0F2-4DBA-9103-B31DD47771DD}" destId="{9E19BFE9-AB78-478B-8C40-059E7C784E67}" srcOrd="6" destOrd="0" presId="urn:microsoft.com/office/officeart/2005/8/layout/vList5"/>
    <dgm:cxn modelId="{3FCD5485-5449-3A4D-B847-8541FD3DA132}" type="presParOf" srcId="{9E19BFE9-AB78-478B-8C40-059E7C784E67}" destId="{49290B84-E426-4517-BC68-1155C4E36812}" srcOrd="0" destOrd="0" presId="urn:microsoft.com/office/officeart/2005/8/layout/vList5"/>
    <dgm:cxn modelId="{C7CB616B-7870-A142-AE54-55EFE4F6B17D}" type="presParOf" srcId="{9E19BFE9-AB78-478B-8C40-059E7C784E67}" destId="{A173A990-769E-4B28-B3F3-AD6A70F7D07B}" srcOrd="1" destOrd="0" presId="urn:microsoft.com/office/officeart/2005/8/layout/vList5"/>
    <dgm:cxn modelId="{056C35DA-3C5D-E940-9DF0-C1672A502260}" type="presParOf" srcId="{B6D399E0-B0F2-4DBA-9103-B31DD47771DD}" destId="{EBA19F27-D5CF-40C9-BA39-3D61D5CB2514}" srcOrd="7" destOrd="0" presId="urn:microsoft.com/office/officeart/2005/8/layout/vList5"/>
    <dgm:cxn modelId="{65BBC5BD-8B57-A946-8A1A-6AC4E40276AC}" type="presParOf" srcId="{B6D399E0-B0F2-4DBA-9103-B31DD47771DD}" destId="{B933B9FB-124C-4675-94CE-74BFD902F95B}" srcOrd="8" destOrd="0" presId="urn:microsoft.com/office/officeart/2005/8/layout/vList5"/>
    <dgm:cxn modelId="{AD3B8620-AED9-BA4C-AB6A-AB2E85A3E60A}" type="presParOf" srcId="{B933B9FB-124C-4675-94CE-74BFD902F95B}" destId="{6118A245-4C67-4519-B4BA-0C5373C10731}" srcOrd="0" destOrd="0" presId="urn:microsoft.com/office/officeart/2005/8/layout/vList5"/>
    <dgm:cxn modelId="{DE41463C-E90A-1F43-87A9-4433065ACC7F}" type="presParOf" srcId="{B933B9FB-124C-4675-94CE-74BFD902F95B}" destId="{1801A656-93AD-4783-975B-4582B7410B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6CA6CF-DCDB-5C4C-B5EE-E844DFB5A6C1}">
      <dsp:nvSpPr>
        <dsp:cNvPr id="0" name=""/>
        <dsp:cNvSpPr/>
      </dsp:nvSpPr>
      <dsp:spPr>
        <a:xfrm rot="5400000">
          <a:off x="5487147" y="-2333893"/>
          <a:ext cx="632489" cy="5462016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>
              <a:latin typeface="+mn-lt"/>
            </a:rPr>
            <a:t> Make and own a copy</a:t>
          </a:r>
        </a:p>
      </dsp:txBody>
      <dsp:txXfrm rot="-5400000">
        <a:off x="3072384" y="111746"/>
        <a:ext cx="5431140" cy="570737"/>
      </dsp:txXfrm>
    </dsp:sp>
    <dsp:sp modelId="{CD33D02C-0491-2949-B6A6-B0918A915810}">
      <dsp:nvSpPr>
        <dsp:cNvPr id="0" name=""/>
        <dsp:cNvSpPr/>
      </dsp:nvSpPr>
      <dsp:spPr>
        <a:xfrm>
          <a:off x="0" y="1808"/>
          <a:ext cx="3072384" cy="79061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latin typeface="+mn-lt"/>
            </a:rPr>
            <a:t>Retain</a:t>
          </a:r>
        </a:p>
      </dsp:txBody>
      <dsp:txXfrm>
        <a:off x="38594" y="40402"/>
        <a:ext cx="2995196" cy="713424"/>
      </dsp:txXfrm>
    </dsp:sp>
    <dsp:sp modelId="{096923FA-952B-4857-8B6F-09DC88ECED4C}">
      <dsp:nvSpPr>
        <dsp:cNvPr id="0" name=""/>
        <dsp:cNvSpPr/>
      </dsp:nvSpPr>
      <dsp:spPr>
        <a:xfrm rot="5400000">
          <a:off x="5487147" y="-1503750"/>
          <a:ext cx="632489" cy="5462016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b="0" i="0" kern="1200" dirty="0">
              <a:latin typeface="+mn-lt"/>
            </a:rPr>
            <a:t> Use in a wide range of ways</a:t>
          </a:r>
          <a:endParaRPr lang="en-US" sz="3200" kern="1200" dirty="0">
            <a:latin typeface="+mn-lt"/>
          </a:endParaRPr>
        </a:p>
      </dsp:txBody>
      <dsp:txXfrm rot="-5400000">
        <a:off x="3072384" y="941889"/>
        <a:ext cx="5431140" cy="570737"/>
      </dsp:txXfrm>
    </dsp:sp>
    <dsp:sp modelId="{C7D9C734-C93B-40D1-A0B8-F3F5D553F5D6}">
      <dsp:nvSpPr>
        <dsp:cNvPr id="0" name=""/>
        <dsp:cNvSpPr/>
      </dsp:nvSpPr>
      <dsp:spPr>
        <a:xfrm>
          <a:off x="0" y="831951"/>
          <a:ext cx="3072384" cy="79061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latin typeface="+mn-lt"/>
            </a:rPr>
            <a:t>Reuse</a:t>
          </a:r>
        </a:p>
      </dsp:txBody>
      <dsp:txXfrm>
        <a:off x="38594" y="870545"/>
        <a:ext cx="2995196" cy="713424"/>
      </dsp:txXfrm>
    </dsp:sp>
    <dsp:sp modelId="{9A0275ED-0228-4667-8F03-DA6934D85F48}">
      <dsp:nvSpPr>
        <dsp:cNvPr id="0" name=""/>
        <dsp:cNvSpPr/>
      </dsp:nvSpPr>
      <dsp:spPr>
        <a:xfrm rot="5400000">
          <a:off x="5487147" y="-673607"/>
          <a:ext cx="632489" cy="5462016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b="0" i="0" kern="1200" dirty="0">
              <a:latin typeface="+mn-lt"/>
            </a:rPr>
            <a:t> Adapt, modify, and improve</a:t>
          </a:r>
          <a:endParaRPr lang="en-US" sz="3200" kern="1200" dirty="0">
            <a:latin typeface="+mn-lt"/>
          </a:endParaRPr>
        </a:p>
      </dsp:txBody>
      <dsp:txXfrm rot="-5400000">
        <a:off x="3072384" y="1772032"/>
        <a:ext cx="5431140" cy="570737"/>
      </dsp:txXfrm>
    </dsp:sp>
    <dsp:sp modelId="{7DD4C99A-C344-4C6A-9087-1485905B9AB9}">
      <dsp:nvSpPr>
        <dsp:cNvPr id="0" name=""/>
        <dsp:cNvSpPr/>
      </dsp:nvSpPr>
      <dsp:spPr>
        <a:xfrm>
          <a:off x="0" y="1662093"/>
          <a:ext cx="3072384" cy="79061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latin typeface="+mn-lt"/>
            </a:rPr>
            <a:t>Revise</a:t>
          </a:r>
        </a:p>
      </dsp:txBody>
      <dsp:txXfrm>
        <a:off x="38594" y="1700687"/>
        <a:ext cx="2995196" cy="713424"/>
      </dsp:txXfrm>
    </dsp:sp>
    <dsp:sp modelId="{A173A990-769E-4B28-B3F3-AD6A70F7D07B}">
      <dsp:nvSpPr>
        <dsp:cNvPr id="0" name=""/>
        <dsp:cNvSpPr/>
      </dsp:nvSpPr>
      <dsp:spPr>
        <a:xfrm rot="5400000">
          <a:off x="5487147" y="156534"/>
          <a:ext cx="632489" cy="5462016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b="0" i="0" kern="1200" dirty="0">
              <a:latin typeface="+mn-lt"/>
            </a:rPr>
            <a:t> Combine two or more</a:t>
          </a:r>
          <a:endParaRPr lang="en-US" sz="3200" kern="1200" dirty="0">
            <a:latin typeface="+mn-lt"/>
          </a:endParaRPr>
        </a:p>
      </dsp:txBody>
      <dsp:txXfrm rot="-5400000">
        <a:off x="3072384" y="2602173"/>
        <a:ext cx="5431140" cy="570737"/>
      </dsp:txXfrm>
    </dsp:sp>
    <dsp:sp modelId="{49290B84-E426-4517-BC68-1155C4E36812}">
      <dsp:nvSpPr>
        <dsp:cNvPr id="0" name=""/>
        <dsp:cNvSpPr/>
      </dsp:nvSpPr>
      <dsp:spPr>
        <a:xfrm>
          <a:off x="0" y="2492236"/>
          <a:ext cx="3072384" cy="79061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latin typeface="+mn-lt"/>
            </a:rPr>
            <a:t>Remix</a:t>
          </a:r>
        </a:p>
      </dsp:txBody>
      <dsp:txXfrm>
        <a:off x="38594" y="2530830"/>
        <a:ext cx="2995196" cy="713424"/>
      </dsp:txXfrm>
    </dsp:sp>
    <dsp:sp modelId="{1801A656-93AD-4783-975B-4582B7410B01}">
      <dsp:nvSpPr>
        <dsp:cNvPr id="0" name=""/>
        <dsp:cNvSpPr/>
      </dsp:nvSpPr>
      <dsp:spPr>
        <a:xfrm rot="5400000">
          <a:off x="5487147" y="986677"/>
          <a:ext cx="632489" cy="5462016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b="0" i="0" kern="1200" dirty="0">
              <a:latin typeface="+mn-lt"/>
            </a:rPr>
            <a:t> Share with others</a:t>
          </a:r>
          <a:endParaRPr lang="en-US" sz="3200" kern="1200" dirty="0">
            <a:latin typeface="+mn-lt"/>
          </a:endParaRPr>
        </a:p>
      </dsp:txBody>
      <dsp:txXfrm rot="-5400000">
        <a:off x="3072384" y="3432316"/>
        <a:ext cx="5431140" cy="570737"/>
      </dsp:txXfrm>
    </dsp:sp>
    <dsp:sp modelId="{6118A245-4C67-4519-B4BA-0C5373C10731}">
      <dsp:nvSpPr>
        <dsp:cNvPr id="0" name=""/>
        <dsp:cNvSpPr/>
      </dsp:nvSpPr>
      <dsp:spPr>
        <a:xfrm>
          <a:off x="0" y="3322379"/>
          <a:ext cx="3072384" cy="79061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latin typeface="+mn-lt"/>
            </a:rPr>
            <a:t>Redistribute</a:t>
          </a:r>
        </a:p>
      </dsp:txBody>
      <dsp:txXfrm>
        <a:off x="38594" y="3360973"/>
        <a:ext cx="2995196" cy="7134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93470-3EC7-8E44-8623-C09DDC2E63A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7B15-2355-AA4B-9C02-D5544F8E6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1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www.hewlett.org</a:t>
            </a:r>
            <a:r>
              <a:rPr lang="en-US" dirty="0"/>
              <a:t>/strategy/open-educational-resources/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57C0C6-4413-D241-A59C-09D44B8AE21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35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46AA324E-FF22-FB40-B7BB-62DB556DEBE6}" type="slidenum">
              <a:rPr lang="en-US" sz="1200">
                <a:latin typeface="Arial" charset="0"/>
              </a:rPr>
              <a:pPr/>
              <a:t>4</a:t>
            </a:fld>
            <a:endParaRPr lang="en-US" sz="1200">
              <a:latin typeface="Arial" charset="0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49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49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13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04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821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651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65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137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134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8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317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106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62127-97E0-854B-956A-26D51ACC2F00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DDA17-C323-A043-9C6E-41F69BBC1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907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7D2270-030F-A347-AAF3-27D726EB9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167"/>
            <a:ext cx="9144000" cy="610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45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2CF-5425-D043-8806-C5622BB1F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DE893-517C-6C46-93CE-57128B7EA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Chief Academic Officer, Lumen Learning</a:t>
            </a:r>
          </a:p>
          <a:p>
            <a:endParaRPr lang="en-US" dirty="0"/>
          </a:p>
          <a:p>
            <a:r>
              <a:rPr lang="en-US" dirty="0"/>
              <a:t>Education Fellow, Creative Commons</a:t>
            </a:r>
          </a:p>
          <a:p>
            <a:endParaRPr lang="en-US" dirty="0"/>
          </a:p>
          <a:p>
            <a:r>
              <a:rPr lang="en-US" dirty="0"/>
              <a:t>Fellow, Ashoka</a:t>
            </a:r>
          </a:p>
          <a:p>
            <a:endParaRPr lang="en-US" dirty="0"/>
          </a:p>
          <a:p>
            <a:r>
              <a:rPr lang="en-US" dirty="0"/>
              <a:t>Adjunct Faculty, Brigham Young </a:t>
            </a:r>
            <a:r>
              <a:rPr lang="en-US" dirty="0" err="1"/>
              <a:t>Unifersity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833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Open Educational Resources (OER)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2226469"/>
            <a:ext cx="7719702" cy="3628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Open Educational Resources are teaching, learning and research materials in any medium – digital or otherwise – that reside </a:t>
            </a:r>
            <a:r>
              <a:rPr lang="en-US" u="sng" dirty="0"/>
              <a:t>in the public domain</a:t>
            </a:r>
            <a:r>
              <a:rPr lang="en-US" dirty="0"/>
              <a:t> or have been released under </a:t>
            </a:r>
            <a:r>
              <a:rPr lang="en-US" u="sng" dirty="0"/>
              <a:t>an open license</a:t>
            </a:r>
            <a:r>
              <a:rPr lang="en-US" dirty="0"/>
              <a:t> that permits no-cost access, use, adaptation and redistribution by others with no or limited restrictions. </a:t>
            </a:r>
          </a:p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Hewlett Foundation</a:t>
            </a:r>
          </a:p>
        </p:txBody>
      </p:sp>
    </p:spTree>
    <p:extLst>
      <p:ext uri="{BB962C8B-B14F-4D97-AF65-F5344CB8AC3E}">
        <p14:creationId xmlns:p14="http://schemas.microsoft.com/office/powerpoint/2010/main" val="2773490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/>
          </p:nvPr>
        </p:nvGraphicFramePr>
        <p:xfrm>
          <a:off x="304801" y="1981200"/>
          <a:ext cx="853440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 bwMode="auto">
          <a:xfrm>
            <a:off x="685800" y="304800"/>
            <a:ext cx="7772400" cy="14700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0" i="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5400" dirty="0">
                <a:solidFill>
                  <a:srgbClr val="000000"/>
                </a:solidFill>
                <a:latin typeface="+mj-lt"/>
              </a:rPr>
              <a:t>The 5R Activities</a:t>
            </a:r>
          </a:p>
        </p:txBody>
      </p:sp>
    </p:spTree>
    <p:extLst>
      <p:ext uri="{BB962C8B-B14F-4D97-AF65-F5344CB8AC3E}">
        <p14:creationId xmlns:p14="http://schemas.microsoft.com/office/powerpoint/2010/main" val="3409313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131</Words>
  <Application>Microsoft Macintosh PowerPoint</Application>
  <PresentationFormat>On-screen Show (4:3)</PresentationFormat>
  <Paragraphs>25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ＭＳ Ｐゴシック</vt:lpstr>
      <vt:lpstr>Arial</vt:lpstr>
      <vt:lpstr>Calibri</vt:lpstr>
      <vt:lpstr>Calibri Light</vt:lpstr>
      <vt:lpstr>Office Theme</vt:lpstr>
      <vt:lpstr>PowerPoint Presentation</vt:lpstr>
      <vt:lpstr>Hats</vt:lpstr>
      <vt:lpstr>Open Educational Resources (OER)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Wiley</dc:creator>
  <cp:lastModifiedBy>David Wiley</cp:lastModifiedBy>
  <cp:revision>3</cp:revision>
  <cp:lastPrinted>2018-05-23T14:22:42Z</cp:lastPrinted>
  <dcterms:created xsi:type="dcterms:W3CDTF">2018-05-23T14:22:28Z</dcterms:created>
  <dcterms:modified xsi:type="dcterms:W3CDTF">2018-05-23T14:29:45Z</dcterms:modified>
</cp:coreProperties>
</file>

<file path=docProps/thumbnail.jpeg>
</file>